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3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301" r:id="rId20"/>
    <p:sldId id="302" r:id="rId21"/>
    <p:sldId id="303" r:id="rId22"/>
    <p:sldId id="275" r:id="rId23"/>
    <p:sldId id="304" r:id="rId24"/>
    <p:sldId id="305" r:id="rId25"/>
    <p:sldId id="277" r:id="rId26"/>
    <p:sldId id="308" r:id="rId27"/>
    <p:sldId id="278" r:id="rId28"/>
    <p:sldId id="310" r:id="rId29"/>
    <p:sldId id="309" r:id="rId30"/>
    <p:sldId id="274" r:id="rId31"/>
    <p:sldId id="315" r:id="rId32"/>
    <p:sldId id="316" r:id="rId33"/>
    <p:sldId id="314" r:id="rId34"/>
    <p:sldId id="288" r:id="rId35"/>
    <p:sldId id="318" r:id="rId36"/>
    <p:sldId id="289" r:id="rId37"/>
    <p:sldId id="320" r:id="rId38"/>
    <p:sldId id="321" r:id="rId39"/>
    <p:sldId id="322" r:id="rId40"/>
    <p:sldId id="323" r:id="rId41"/>
    <p:sldId id="324" r:id="rId42"/>
    <p:sldId id="325" r:id="rId43"/>
    <p:sldId id="319" r:id="rId44"/>
    <p:sldId id="282" r:id="rId45"/>
    <p:sldId id="283" r:id="rId46"/>
    <p:sldId id="306" r:id="rId47"/>
    <p:sldId id="307" r:id="rId48"/>
    <p:sldId id="284" r:id="rId49"/>
    <p:sldId id="285" r:id="rId50"/>
    <p:sldId id="326" r:id="rId51"/>
    <p:sldId id="33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6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13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AU-data-spring2020/blob/master/class2/assignment3.m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19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/>
              <a:t>/digitalframeworks-summer19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sp>
        <p:nvSpPr>
          <p:cNvPr id="8" name="Oval 7"/>
          <p:cNvSpPr/>
          <p:nvPr/>
        </p:nvSpPr>
        <p:spPr>
          <a:xfrm>
            <a:off x="9636633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-transpose-</a:t>
            </a:r>
            <a:r>
              <a:rPr lang="en-US" dirty="0" err="1"/>
              <a:t>missing.csv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</a:t>
            </a:r>
            <a:r>
              <a:rPr lang="en-US" dirty="0" err="1"/>
              <a:t>vs</a:t>
            </a:r>
            <a:r>
              <a:rPr lang="en-US" dirty="0"/>
              <a:t>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r>
              <a:rPr lang="en-US" sz="2500" dirty="0"/>
              <a:t>People think they’re being ~*fancy*~</a:t>
            </a:r>
          </a:p>
          <a:p>
            <a:r>
              <a:rPr lang="en-US" sz="2500" dirty="0"/>
              <a:t>They’re not. </a:t>
            </a:r>
          </a:p>
          <a:p>
            <a:pPr lvl="1"/>
            <a:r>
              <a:rPr lang="en-US" sz="2500" dirty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Five cleaning activities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Excel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leave this (puts data in same place)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Airbnb-cols.xlsx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all blanks</a:t>
            </a:r>
          </a:p>
          <a:p>
            <a:endParaRPr lang="en-US" dirty="0"/>
          </a:p>
          <a:p>
            <a:r>
              <a:rPr lang="en-US" dirty="0"/>
              <a:t>Salary data for Chicago:</a:t>
            </a:r>
          </a:p>
          <a:p>
            <a:pPr lvl="1"/>
            <a:r>
              <a:rPr lang="en-US" dirty="0"/>
              <a:t>Hours “N/A” for salaried employees</a:t>
            </a:r>
          </a:p>
          <a:p>
            <a:pPr marL="0" indent="0">
              <a:buNone/>
            </a:pPr>
            <a:r>
              <a:rPr lang="en-US" dirty="0"/>
              <a:t>Current_Employee_Names__Salaries__</a:t>
            </a:r>
            <a:r>
              <a:rPr lang="en-US" dirty="0" err="1"/>
              <a:t>and_Position_Titles.csv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a.k.a. regular expressions</a:t>
            </a:r>
          </a:p>
          <a:p>
            <a:pPr lvl="1"/>
            <a:r>
              <a:rPr lang="en-US" dirty="0"/>
              <a:t>a.k.a. regex</a:t>
            </a:r>
          </a:p>
          <a:p>
            <a:pPr lvl="1"/>
            <a:r>
              <a:rPr lang="en-US" dirty="0"/>
              <a:t>a.k.a. misleadingly </a:t>
            </a:r>
            <a:r>
              <a:rPr lang="en-US" dirty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Downtown-crime-</a:t>
            </a:r>
            <a:r>
              <a:rPr lang="en-US" dirty="0" err="1"/>
              <a:t>data.csv</a:t>
            </a:r>
            <a:endParaRPr lang="en-US" dirty="0"/>
          </a:p>
          <a:p>
            <a:pPr lvl="1"/>
            <a:r>
              <a:rPr lang="en-US" dirty="0"/>
              <a:t>Make own column for TIME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Prepend zero to times between 0:00 and 9:59</a:t>
            </a:r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Assignment 3</a:t>
            </a:r>
            <a:endParaRPr lang="en-US" dirty="0"/>
          </a:p>
          <a:p>
            <a:pPr lvl="1"/>
            <a:r>
              <a:rPr lang="en-US" dirty="0"/>
              <a:t>Find a dataset to clean and document your steps</a:t>
            </a:r>
          </a:p>
          <a:p>
            <a:pPr lvl="1"/>
            <a:r>
              <a:rPr lang="en-US" dirty="0">
                <a:hlinkClick r:id="rId2"/>
              </a:rPr>
              <a:t>https://github.com/shmcminn/AU-data-spring2020/blob/master/class2/assignment3.md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22385</TotalTime>
  <Words>793</Words>
  <Application>Microsoft Macintosh PowerPoint</Application>
  <PresentationFormat>On-screen Show (4:3)</PresentationFormat>
  <Paragraphs>156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Cambria (Body)</vt:lpstr>
      <vt:lpstr>Corbel</vt:lpstr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101</cp:revision>
  <dcterms:created xsi:type="dcterms:W3CDTF">2018-07-03T20:07:00Z</dcterms:created>
  <dcterms:modified xsi:type="dcterms:W3CDTF">2020-01-24T16:42:16Z</dcterms:modified>
</cp:coreProperties>
</file>